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DE6F"/>
    <a:srgbClr val="000804"/>
    <a:srgbClr val="005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52E4-B2A4-4148-81A0-49350DF76789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AC113-BE59-421E-978B-9E7AE33A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9" descr="полоса снизу размыт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25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99592" y="149910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теплиц:</a:t>
            </a:r>
            <a:endParaRPr lang="ru-RU" sz="20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186702"/>
            <a:ext cx="413840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ЯВЛЯЮТСЯ ОБЪЕКТАМИ НЕДВИЖИМОСТИ</a:t>
            </a:r>
          </a:p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Каркасные сборно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разборные,</a:t>
            </a:r>
          </a:p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без фундамента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9700" y="1485626"/>
            <a:ext cx="3492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учет и регистрация права собственности:</a:t>
            </a:r>
            <a:endParaRPr lang="ru-RU" sz="16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104" y="238218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 осуществляются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482086"/>
            <a:ext cx="4152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ОБЪЕКТАМИ НЕДВИЖИМОСТИ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 фундаментом, состоящие из несущих, ограждающих, строительных конструкций</a:t>
            </a:r>
            <a:endParaRPr lang="ru-RU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8104" y="3482086"/>
            <a:ext cx="3204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осуществляются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8379" y="5137500"/>
            <a:ext cx="304838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Государственный кадастровый учет и регистрация прав носят заявительный характер</a:t>
            </a:r>
            <a:endParaRPr lang="ru-RU" sz="1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0330" y="5075945"/>
            <a:ext cx="2732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Право собственности возникает только с момента внесения сведений в ЕГРН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 descr="172-1721990_green-house-pavilion-green-house-pavil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998" y="4953821"/>
            <a:ext cx="2303095" cy="1152664"/>
          </a:xfrm>
          <a:prstGeom prst="rect">
            <a:avLst/>
          </a:prstGeom>
        </p:spPr>
      </p:pic>
      <p:pic>
        <p:nvPicPr>
          <p:cNvPr id="18" name="Picture 9" descr="основное лого 2 красноярский край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197386"/>
            <a:ext cx="2592288" cy="90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0" y="4579494"/>
            <a:ext cx="9144000" cy="1"/>
          </a:xfrm>
          <a:prstGeom prst="line">
            <a:avLst/>
          </a:prstGeom>
          <a:noFill/>
          <a:ln w="57150">
            <a:solidFill>
              <a:srgbClr val="BFBFBF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ru-RU" sz="105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404664"/>
            <a:ext cx="3204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ВОПРОС-ОТВЕТ</a:t>
            </a:r>
            <a:endParaRPr lang="ru-RU" sz="28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19" descr="геометка rgb градиент сине-зеленый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30" y="3617297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0" descr="геометка rgb градиент сине-зеленый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7311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Graphic 359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6955" y="3791375"/>
            <a:ext cx="339725" cy="342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7000"/>
              </a:prstClr>
            </a:outerShdw>
          </a:effectLst>
        </p:spPr>
      </p:pic>
      <p:sp>
        <p:nvSpPr>
          <p:cNvPr id="29" name="Line 24"/>
          <p:cNvSpPr>
            <a:spLocks noChangeShapeType="1"/>
          </p:cNvSpPr>
          <p:nvPr/>
        </p:nvSpPr>
        <p:spPr bwMode="auto">
          <a:xfrm>
            <a:off x="4770456" y="2577822"/>
            <a:ext cx="215900" cy="212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 flipH="1">
            <a:off x="4767281" y="2577822"/>
            <a:ext cx="219075" cy="2127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0" y="1270440"/>
            <a:ext cx="9144000" cy="1"/>
          </a:xfrm>
          <a:prstGeom prst="line">
            <a:avLst/>
          </a:prstGeom>
          <a:noFill/>
          <a:ln w="57150">
            <a:solidFill>
              <a:srgbClr val="BFBFBF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ru-RU" sz="105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роза</dc:creator>
  <cp:lastModifiedBy>Карвоев Владимир Александрович</cp:lastModifiedBy>
  <cp:revision>16</cp:revision>
  <cp:lastPrinted>2023-04-05T02:07:21Z</cp:lastPrinted>
  <dcterms:created xsi:type="dcterms:W3CDTF">2022-06-27T15:26:22Z</dcterms:created>
  <dcterms:modified xsi:type="dcterms:W3CDTF">2023-04-06T04:20:18Z</dcterms:modified>
</cp:coreProperties>
</file>